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29565F7-0B98-4C51-9926-073007F9DC5C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9" d="100"/>
          <a:sy n="129" d="100"/>
        </p:scale>
        <p:origin x="485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EB17A-C83A-464A-B3E9-A5D3E0B4FB56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50295-BC14-498E-BE3A-FD167E7F8A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76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550295-BC14-498E-BE3A-FD167E7F8A0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88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CB1F3-5C8D-4E28-AE6E-4AC2A0083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5A93E2-0FFE-4162-A7AE-5EC5FA024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967DF-3CFE-4E1E-9091-51C99B73E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8FFF-8065-4F09-95F3-0D0E1ECB0F5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8B6C3-FE2B-4FBF-9C08-39AC696FD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967D6-242A-4BFC-A8BF-D4EE6C0B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9FEA-FA9F-43A8-9071-DF5B132E1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22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E2E2C-B1AE-4AAB-930F-3DB6513C8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7994B7-20FD-4BC5-98FA-D3319362F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4D92B-CD00-4C81-BD1E-856666328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8FFF-8065-4F09-95F3-0D0E1ECB0F5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549D9-65AF-43DF-B239-BF8069D80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67F8F-EEC2-45D1-BB6C-34C1CA1CD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9FEA-FA9F-43A8-9071-DF5B132E1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68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066581-3B82-4822-A690-191F907DA3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568BD7-E2D1-444C-A802-D4A78461F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13C38-2896-44DB-98A2-AA9D01C78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8FFF-8065-4F09-95F3-0D0E1ECB0F5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80047-F07F-418C-8D84-6630BDDC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3BC04-3C65-42B5-A9AF-F36CC3E1F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9FEA-FA9F-43A8-9071-DF5B132E1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22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C3C99-840F-4EE7-BCFF-C02855C91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BE413-321D-4425-8AED-21ABB377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28A32-9216-4916-8002-6F6F3D475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8FFF-8065-4F09-95F3-0D0E1ECB0F5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2E8FA-25B7-4FCD-AEDD-556DA1A8C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7BCAA-DD98-4594-8595-4108B52C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9FEA-FA9F-43A8-9071-DF5B132E1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97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283C3-4670-426B-B21D-FA75D736F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93A9C0-1FC9-40BF-B8AE-E3E8500BD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1D4B1-B809-42F1-9AA1-24E18DA83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8FFF-8065-4F09-95F3-0D0E1ECB0F5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D15C4-B5BA-4E6D-8499-F8CF0FC0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B66BE-DB66-4202-93D1-114099AA5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9FEA-FA9F-43A8-9071-DF5B132E1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2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6C4F8-61F7-4CB7-B106-3DDEFE9CD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21740-7450-433C-A3FE-F3ADE242C1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D8E27-0E6C-4579-9C0D-FC63E4BE9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329A60-0E33-400F-8F8B-5D3F65949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8FFF-8065-4F09-95F3-0D0E1ECB0F5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44443-433C-4860-A348-6CA591A1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5327-F73A-4041-B7C7-5020B7B84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9FEA-FA9F-43A8-9071-DF5B132E1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74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A09C5-D243-455F-8A84-9469E6CFC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8C01D-332A-4C97-B1B3-3520AF675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4F9A0-E2C0-499E-83EB-DDDC371B4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DBD93F-5A7A-4591-9AF0-423A0C925E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162162-9EDE-4983-89EB-5BBEA9D994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87183D-51A2-45E1-92C6-A0EC60A7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8FFF-8065-4F09-95F3-0D0E1ECB0F5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F638A1-EED1-4E5E-B4D2-ACB219B2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CA7D4F-1B91-4DB6-8859-782C8318E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9FEA-FA9F-43A8-9071-DF5B132E1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36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5C39C-5CD6-4891-8762-83D29A67F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FA86AE-7FFD-41E8-A78D-190E703F8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8FFF-8065-4F09-95F3-0D0E1ECB0F5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E81BE6-BD52-416A-B3EE-89C917B24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86569-A37A-4638-859A-351DE5A36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9FEA-FA9F-43A8-9071-DF5B132E1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96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0BD971-9825-4CB1-B1C1-56454A970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8FFF-8065-4F09-95F3-0D0E1ECB0F5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FC52E-11FC-4E13-9D4D-EFD00CD84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7AC17-8807-468A-B93D-270F92383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9FEA-FA9F-43A8-9071-DF5B132E1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31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652AA-66F9-4AA4-B4CD-A982A981A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12B4F-D8E1-400E-A62C-789DD1053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E1071-7FDD-4AC5-881B-DF594E8A0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6D6DC-B5CB-4597-B8D2-7812564C1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8FFF-8065-4F09-95F3-0D0E1ECB0F5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9012B-F07B-495A-8727-538D176CF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5137C-9FC9-48BF-B749-33A91BDA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9FEA-FA9F-43A8-9071-DF5B132E1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40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D40FB-B6ED-45CF-906A-EC9603C2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314829-EEE2-4959-AAB9-EEEA09E972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21DDE8-15CC-4098-9B60-D954AD1E1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DD5B7-E25F-4425-8A3E-40D3692A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8FFF-8065-4F09-95F3-0D0E1ECB0F5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7E9C4-420F-43B8-8752-6756ACEB5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22210-918A-4956-BC05-CB3C7B54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9FEA-FA9F-43A8-9071-DF5B132E1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2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1119A1-EDD3-42E7-B82E-1DEC5C228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94554-4300-4AC4-842C-86F5A0FB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7325F-1307-47FC-916F-19453F464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58FFF-8065-4F09-95F3-0D0E1ECB0F5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2615A-9BAB-408B-B104-741BF4EFA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10A34-39B0-4BCE-9E95-FA71486AE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39FEA-FA9F-43A8-9071-DF5B132E1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5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lab.com/jic23/qemu/-/commits/cxl-2022-10-2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87489-0ADF-4407-9839-DC947A11F9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CXL QEMU Emulation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AE343F-121B-4472-B1EB-1BD4F2B636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Jonathan Cameron - Oct 2022</a:t>
            </a:r>
          </a:p>
        </p:txBody>
      </p:sp>
    </p:spTree>
    <p:extLst>
      <p:ext uri="{BB962C8B-B14F-4D97-AF65-F5344CB8AC3E}">
        <p14:creationId xmlns:p14="http://schemas.microsoft.com/office/powerpoint/2010/main" val="2701133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FE3AC-2AEB-4359-8C08-6F40276B7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 for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8F271-8825-4833-B367-EDFC6C2F0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V9 DOE + CDAT support on Type 3 and Switch USP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Slow on review, so going to be close for QEMU 7.2</a:t>
            </a:r>
          </a:p>
          <a:p>
            <a:pPr marL="0" indent="0">
              <a:buNone/>
            </a:pPr>
            <a:r>
              <a:rPr lang="en-GB" dirty="0"/>
              <a:t>(soft freeze on 1</a:t>
            </a:r>
            <a:r>
              <a:rPr lang="en-GB" baseline="30000" dirty="0"/>
              <a:t>st</a:t>
            </a:r>
            <a:r>
              <a:rPr lang="en-GB" dirty="0"/>
              <a:t> November)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Landed a few fixes and missing serial number support this cycle.</a:t>
            </a:r>
          </a:p>
          <a:p>
            <a:pPr marL="0" indent="0">
              <a:buNone/>
            </a:pPr>
            <a:r>
              <a:rPr lang="en-GB" dirty="0"/>
              <a:t>E820 issue on x86.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07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51ACD-689E-4E4C-9945-8D4010A3E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Queued up behind (some </a:t>
            </a:r>
            <a:r>
              <a:rPr lang="en-GB" dirty="0" err="1"/>
              <a:t>pollish</a:t>
            </a:r>
            <a:r>
              <a:rPr lang="en-GB" dirty="0"/>
              <a:t> needed)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7271C-18D6-41B2-98A1-9F6BC25D4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https://gitlab.com/jic23/qemu/-/commits/cxl-2022-10-24</a:t>
            </a:r>
            <a:endParaRPr lang="en-GB" dirty="0"/>
          </a:p>
          <a:p>
            <a:r>
              <a:rPr lang="en-GB" dirty="0"/>
              <a:t>Volatile support (Gregory)</a:t>
            </a:r>
          </a:p>
          <a:p>
            <a:r>
              <a:rPr lang="en-GB" dirty="0"/>
              <a:t>ARM-</a:t>
            </a:r>
            <a:r>
              <a:rPr lang="en-GB" dirty="0" err="1"/>
              <a:t>virt</a:t>
            </a:r>
            <a:r>
              <a:rPr lang="en-GB" dirty="0"/>
              <a:t> machine support</a:t>
            </a:r>
          </a:p>
          <a:p>
            <a:r>
              <a:rPr lang="en-GB" dirty="0"/>
              <a:t>Poison Injection</a:t>
            </a:r>
          </a:p>
          <a:p>
            <a:r>
              <a:rPr lang="en-GB" dirty="0"/>
              <a:t>RAS Injection</a:t>
            </a:r>
          </a:p>
          <a:p>
            <a:r>
              <a:rPr lang="en-GB" dirty="0"/>
              <a:t>Event Injection? (Ira)</a:t>
            </a:r>
          </a:p>
          <a:p>
            <a:r>
              <a:rPr lang="en-GB" dirty="0"/>
              <a:t>CPMU</a:t>
            </a:r>
          </a:p>
          <a:p>
            <a:r>
              <a:rPr lang="en-GB" dirty="0"/>
              <a:t>Switch mailbox CCI</a:t>
            </a:r>
          </a:p>
        </p:txBody>
      </p:sp>
    </p:spTree>
    <p:extLst>
      <p:ext uri="{BB962C8B-B14F-4D97-AF65-F5344CB8AC3E}">
        <p14:creationId xmlns:p14="http://schemas.microsoft.com/office/powerpoint/2010/main" val="1370492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F31EE-3D6A-4221-BA8F-D64335860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 rush?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ED514-9C65-4BE4-9F78-073E13915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DOE / CMA / SPDM – need to move kernel side of that forwards.</a:t>
            </a:r>
          </a:p>
          <a:p>
            <a:r>
              <a:rPr lang="en-GB" dirty="0"/>
              <a:t>DOE compliance </a:t>
            </a:r>
          </a:p>
        </p:txBody>
      </p:sp>
    </p:spTree>
    <p:extLst>
      <p:ext uri="{BB962C8B-B14F-4D97-AF65-F5344CB8AC3E}">
        <p14:creationId xmlns:p14="http://schemas.microsoft.com/office/powerpoint/2010/main" val="155074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7DE4B-41B8-444A-AD11-F35C76825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Planned (more or less)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65B27-EFCF-4A10-BC42-462374FCDB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Multiple HDM Decoders… </a:t>
            </a:r>
          </a:p>
          <a:p>
            <a:r>
              <a:rPr lang="en-GB" dirty="0"/>
              <a:t>Multi Headed Device (MH-SLD)</a:t>
            </a:r>
          </a:p>
          <a:p>
            <a:pPr lvl="1"/>
            <a:r>
              <a:rPr lang="en-GB" dirty="0"/>
              <a:t>(with only 1 head </a:t>
            </a:r>
            <a:r>
              <a:rPr lang="en-GB" dirty="0">
                <a:sym typeface="Wingdings" panose="05000000000000000000" pitchFamily="2" charset="2"/>
              </a:rPr>
              <a:t>)</a:t>
            </a:r>
            <a:endParaRPr lang="en-GB" dirty="0"/>
          </a:p>
          <a:p>
            <a:pPr lvl="1"/>
            <a:r>
              <a:rPr lang="en-GB" dirty="0"/>
              <a:t>Mailbox Tunnelling</a:t>
            </a:r>
          </a:p>
          <a:p>
            <a:pPr lvl="1"/>
            <a:r>
              <a:rPr lang="en-GB" dirty="0"/>
              <a:t>Basic Info Querying</a:t>
            </a:r>
          </a:p>
          <a:p>
            <a:pPr lvl="1"/>
            <a:r>
              <a:rPr lang="en-GB" dirty="0"/>
              <a:t>DCDs!</a:t>
            </a:r>
          </a:p>
          <a:p>
            <a:r>
              <a:rPr lang="en-GB" dirty="0"/>
              <a:t>More complex switches</a:t>
            </a:r>
          </a:p>
          <a:p>
            <a:pPr lvl="1"/>
            <a:r>
              <a:rPr lang="en-GB" dirty="0" err="1"/>
              <a:t>vPPB</a:t>
            </a:r>
            <a:r>
              <a:rPr lang="en-GB" dirty="0"/>
              <a:t> support + multiple VH</a:t>
            </a:r>
          </a:p>
          <a:p>
            <a:pPr lvl="1"/>
            <a:r>
              <a:rPr lang="en-GB" dirty="0" err="1"/>
              <a:t>Tunneling</a:t>
            </a:r>
            <a:r>
              <a:rPr lang="en-GB" dirty="0"/>
              <a:t> from Switch MB CCI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DAD90-48F1-4ADD-901E-1E6B44DEFF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Multi Logical Device (MLD)</a:t>
            </a:r>
          </a:p>
          <a:p>
            <a:pPr lvl="1"/>
            <a:r>
              <a:rPr lang="en-GB" dirty="0"/>
              <a:t>Via Switch Mailbox CCI + tunnelling</a:t>
            </a:r>
          </a:p>
          <a:p>
            <a:pPr lvl="1"/>
            <a:r>
              <a:rPr lang="en-GB" dirty="0" err="1"/>
              <a:t>vPPB</a:t>
            </a:r>
            <a:r>
              <a:rPr lang="en-GB" dirty="0"/>
              <a:t> support in switches.</a:t>
            </a:r>
          </a:p>
          <a:p>
            <a:pPr lvl="1"/>
            <a:endParaRPr lang="en-GB" dirty="0"/>
          </a:p>
          <a:p>
            <a:r>
              <a:rPr lang="en-GB" dirty="0"/>
              <a:t>Look to get more upstream in a cycle. Next cycle opens 13</a:t>
            </a:r>
            <a:r>
              <a:rPr lang="en-GB" baseline="30000" dirty="0"/>
              <a:t>th</a:t>
            </a:r>
            <a:r>
              <a:rPr lang="en-GB" dirty="0"/>
              <a:t> December.</a:t>
            </a:r>
          </a:p>
        </p:txBody>
      </p:sp>
    </p:spTree>
    <p:extLst>
      <p:ext uri="{BB962C8B-B14F-4D97-AF65-F5344CB8AC3E}">
        <p14:creationId xmlns:p14="http://schemas.microsoft.com/office/powerpoint/2010/main" val="3206495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198</Words>
  <Application>Microsoft Office PowerPoint</Application>
  <PresentationFormat>Widescreen</PresentationFormat>
  <Paragraphs>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CXL QEMU Emulation Update</vt:lpstr>
      <vt:lpstr>Out for review</vt:lpstr>
      <vt:lpstr>Queued up behind (some pollish needed)</vt:lpstr>
      <vt:lpstr>No rush?</vt:lpstr>
      <vt:lpstr>Planned (more or less)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CXL QEMU Emulation Update</dc:title>
  <dc:creator>Jonathan Cameron</dc:creator>
  <cp:lastModifiedBy>Jonathan Cameron</cp:lastModifiedBy>
  <cp:revision>6</cp:revision>
  <dcterms:created xsi:type="dcterms:W3CDTF">2022-10-25T21:51:33Z</dcterms:created>
  <dcterms:modified xsi:type="dcterms:W3CDTF">2022-10-25T22:55:41Z</dcterms:modified>
</cp:coreProperties>
</file>